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Helvetica Neu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bold.fntdata"/><Relationship Id="rId16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d8828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d882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03e53056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03e53056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d078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d078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d078f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d078f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5305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5305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3ed078f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3ed078f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3e53056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3e53056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3ed078f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3ed078f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Sproule and 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the work until it is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42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kind of diff’rence it makes.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it takes is me and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community.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